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9" r:id="rId5"/>
    <p:sldId id="263" r:id="rId6"/>
    <p:sldId id="264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2714620"/>
            <a:ext cx="4602690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конструктивного сотрудничества воспитателя и музыкального руководителя при подготовке и проведении праздника</a:t>
            </a:r>
            <a:endParaRPr lang="ru-RU" sz="31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1571612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одготовила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Шерстнева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Оксана Викторовна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9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800199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/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-  как средства эстетического воспитания дошкольников.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307389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Подготовка и проведение праздников и развлечений служат нравственному воспитанию детей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воспитываются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основы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коллективизма;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формируются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патриотические чувства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dirty="0" smtClean="0"/>
              <a:t>-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формируется дисциплинированность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культуру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поведения;</a:t>
            </a:r>
          </a:p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-развивается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память, речь,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воображение;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укрепляется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развивается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детский организм,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улучшается координация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движений.</a:t>
            </a: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55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ru-RU" sz="3200" b="1" i="1" dirty="0"/>
              <a:t> 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основных видов зрелищ для детей раннего возраста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1628800"/>
            <a:ext cx="2736304" cy="52292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 детских садах для детей проводятся следующие праздники: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-Праздник осени;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-День матери;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-Новый год;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-23 февраля;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-Восьмое марта;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-Выпускной.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19" y="1628800"/>
            <a:ext cx="2520280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320" y="3789040"/>
            <a:ext cx="2520280" cy="2051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088" y="1628800"/>
            <a:ext cx="2483768" cy="1872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088" y="3789040"/>
            <a:ext cx="2483768" cy="205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05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29614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праздников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11236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Календарные: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День матери, Новый год, Восьмое марта, 23 февраля и т.д.</a:t>
            </a: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Тематические: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Праздник осени, Выпускной, Здравствуй Зимушка зима, Птичка невеличка и т.д.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005064"/>
            <a:ext cx="2880320" cy="2088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4005064"/>
            <a:ext cx="2771800" cy="2088232"/>
          </a:xfrm>
          <a:prstGeom prst="rect">
            <a:avLst/>
          </a:prstGeom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25388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варительное планирование.</a:t>
            </a:r>
          </a:p>
          <a:p>
            <a:pPr marL="0" lv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сценарием.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Предварительное знакомство детей с темой утренника.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Репетиции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Работа с родителями.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Проведение утренника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Подведение итогов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i="1" dirty="0"/>
              <a:t> </a:t>
            </a:r>
            <a:r>
              <a:rPr lang="ru-RU" sz="3100" b="1" i="1" dirty="0" smtClean="0"/>
              <a:t>Этапы </a:t>
            </a:r>
            <a:r>
              <a:rPr lang="ru-RU" sz="3100" b="1" i="1" dirty="0"/>
              <a:t>работы по организации праздника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521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92087"/>
          </a:xfrm>
        </p:spPr>
        <p:txBody>
          <a:bodyPr/>
          <a:lstStyle/>
          <a:p>
            <a:r>
              <a:rPr lang="ru-RU" b="1" i="1" dirty="0" smtClean="0"/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3200400" cy="39379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-участие детей в празднике, распределение ролей;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-разучивание стихотворений, слов, песен, танцев;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-оформление зала;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-изготовление аксессуаров и костюмов;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-работа над сценарием;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-репетиции.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628801"/>
            <a:ext cx="352839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63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5"/>
            <a:ext cx="7772400" cy="864096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праздника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3240360" cy="38884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Исход утренника во многом зависит: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-от поведения детей на празднике;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-от подготовки детей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-от оформление зала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-от подготовленности воспитателя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412776"/>
            <a:ext cx="385192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93610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7525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 </a:t>
            </a:r>
            <a:r>
              <a:rPr lang="ru-RU" b="1" dirty="0"/>
              <a:t> </a:t>
            </a:r>
            <a:r>
              <a:rPr lang="ru-RU" b="1" dirty="0">
                <a:solidFill>
                  <a:schemeClr val="tx1"/>
                </a:solidFill>
              </a:rPr>
              <a:t>Эффективность педагогической работы во многом зависит от тщательного анализа качества проведения праздника, при котором оцениваются: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-деятельность детей во время праздника, их самочувствие, эмоциональное состояние, степень активности и заинтересованности, качество выступлений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-деятельность музыкального руководителя и воспитателей, их профессионализм в составлении сценария, умение распределять роли с учетом возрастных и индивидуальных особенностей детей, степень и характер взаимодействия друг с другом и детьми; качество используемого музыкального репертуара, его доступность, художественность и соответствие тематике праздника; качество исполнения музыкального репертуара;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-организационные моменты праздника, согласованность работы всего коллектива при подготовке в проведении праздника;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-праздничное оформление зала.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14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340768"/>
            <a:ext cx="6400800" cy="4298032"/>
          </a:xfrm>
        </p:spPr>
        <p:txBody>
          <a:bodyPr>
            <a:normAutofit/>
          </a:bodyPr>
          <a:lstStyle/>
          <a:p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Проявите ответственность и творческий подход к организации утренника, терпение к своим помощникам, и праздник в  детском саду, пройдёт на УРА! 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этапах подготовки и проведения праздников необходимо тесное взаимодействие воспитателей и музыкального руководителя.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48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187</TotalTime>
  <Words>267</Words>
  <Application>Microsoft Office PowerPoint</Application>
  <PresentationFormat>Экран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Способы конструктивного сотрудничества воспитателя и музыкального руководителя при подготовке и проведении праздника</vt:lpstr>
      <vt:lpstr> Праздник -  как средства эстетического воспитания дошкольников. </vt:lpstr>
      <vt:lpstr> Характеристика основных видов зрелищ для детей раннего возраста </vt:lpstr>
      <vt:lpstr>Типы праздников</vt:lpstr>
      <vt:lpstr>    Этапы работы по организации праздника </vt:lpstr>
      <vt:lpstr> Подготовка к празднику</vt:lpstr>
      <vt:lpstr>Проведение праздника</vt:lpstr>
      <vt:lpstr> Подведение итогов</vt:lpstr>
      <vt:lpstr>Заключение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Способы конструктивного сотрудничества воспитателя и музыкального руководителя при подготовке и проведении праздника</dc:title>
  <dc:creator>Константин Шерстнев</dc:creator>
  <cp:lastModifiedBy>Костян</cp:lastModifiedBy>
  <cp:revision>16</cp:revision>
  <dcterms:created xsi:type="dcterms:W3CDTF">2016-01-18T06:58:54Z</dcterms:created>
  <dcterms:modified xsi:type="dcterms:W3CDTF">2019-01-27T08:44:01Z</dcterms:modified>
</cp:coreProperties>
</file>