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835824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Тематическая неделя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«Откуда к нам хлеб пришел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Шерстнева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Оксана Викторовна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Ирбейский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детский сад№1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«Золотой ключик»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348fa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214809" y="1000108"/>
            <a:ext cx="39290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день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Беседа «Откуда к нам хлеб пришел».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презентации «Как делают хлеб».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Загадки, пословицы и поговорки о хлебе.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348fa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57621" y="857232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«Как делают хлеб»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«Колосок»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«Как девочка на хлеб наступила»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348fa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00496" y="428605"/>
            <a:ext cx="44177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день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«От зернышка к хлебу» </a:t>
            </a:r>
          </a:p>
          <a:p>
            <a:endParaRPr lang="ru-RU" dirty="0"/>
          </a:p>
        </p:txBody>
      </p:sp>
      <p:pic>
        <p:nvPicPr>
          <p:cNvPr id="6" name="Рисунок 5" descr="IMG_20181026_10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2786082" cy="2786082"/>
          </a:xfrm>
          <a:prstGeom prst="rect">
            <a:avLst/>
          </a:prstGeom>
        </p:spPr>
      </p:pic>
      <p:pic>
        <p:nvPicPr>
          <p:cNvPr id="7" name="Рисунок 6" descr="IMG_20181026_100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14752"/>
            <a:ext cx="2500312" cy="2857496"/>
          </a:xfrm>
          <a:prstGeom prst="rect">
            <a:avLst/>
          </a:prstGeom>
        </p:spPr>
      </p:pic>
      <p:pic>
        <p:nvPicPr>
          <p:cNvPr id="8" name="Рисунок 7" descr="IMG_20181026_1006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928934"/>
            <a:ext cx="2357454" cy="2643206"/>
          </a:xfrm>
          <a:prstGeom prst="rect">
            <a:avLst/>
          </a:prstGeom>
        </p:spPr>
      </p:pic>
      <p:pic>
        <p:nvPicPr>
          <p:cNvPr id="9" name="Рисунок 8" descr="IMG_20181026_101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7166"/>
            <a:ext cx="271462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348fa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29058" y="857232"/>
            <a:ext cx="43225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день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Аппликация «Колосок»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026_16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143254" cy="3500438"/>
          </a:xfrm>
          <a:prstGeom prst="rect">
            <a:avLst/>
          </a:prstGeom>
        </p:spPr>
      </p:pic>
      <p:pic>
        <p:nvPicPr>
          <p:cNvPr id="7" name="Рисунок 6" descr="IMG_20181026_161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000240"/>
            <a:ext cx="2857502" cy="3571876"/>
          </a:xfrm>
          <a:prstGeom prst="rect">
            <a:avLst/>
          </a:prstGeom>
        </p:spPr>
      </p:pic>
      <p:pic>
        <p:nvPicPr>
          <p:cNvPr id="8" name="Рисунок 7" descr="IMG_20181026_161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000372"/>
            <a:ext cx="335756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348fa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5" name="TextBox 4"/>
          <p:cNvSpPr txBox="1"/>
          <p:nvPr/>
        </p:nvSpPr>
        <p:spPr>
          <a:xfrm>
            <a:off x="3786182" y="857232"/>
            <a:ext cx="35812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день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Лепка из теста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«Сушки для мамы»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026_104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2857502" cy="3286148"/>
          </a:xfrm>
          <a:prstGeom prst="rect">
            <a:avLst/>
          </a:prstGeom>
        </p:spPr>
      </p:pic>
      <p:pic>
        <p:nvPicPr>
          <p:cNvPr id="7" name="Рисунок 6" descr="IMG_20181026_104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000372"/>
            <a:ext cx="3429006" cy="3571876"/>
          </a:xfrm>
          <a:prstGeom prst="rect">
            <a:avLst/>
          </a:prstGeom>
        </p:spPr>
      </p:pic>
      <p:pic>
        <p:nvPicPr>
          <p:cNvPr id="8" name="Рисунок 7" descr="IMG_20181026_152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000372"/>
            <a:ext cx="3571882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Костян</dc:creator>
  <cp:lastModifiedBy>Костян</cp:lastModifiedBy>
  <cp:revision>9</cp:revision>
  <dcterms:created xsi:type="dcterms:W3CDTF">2019-01-27T05:06:29Z</dcterms:created>
  <dcterms:modified xsi:type="dcterms:W3CDTF">2019-01-27T06:04:22Z</dcterms:modified>
</cp:coreProperties>
</file>